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2" r:id="rId3"/>
    <p:sldId id="260" r:id="rId4"/>
    <p:sldId id="256" r:id="rId5"/>
    <p:sldId id="258" r:id="rId6"/>
    <p:sldId id="257" r:id="rId7"/>
    <p:sldId id="263" r:id="rId8"/>
    <p:sldId id="261" r:id="rId9"/>
    <p:sldId id="259" r:id="rId10"/>
    <p:sldId id="266" r:id="rId11"/>
    <p:sldId id="265" r:id="rId12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084"/>
    <p:restoredTop sz="90928"/>
  </p:normalViewPr>
  <p:slideViewPr>
    <p:cSldViewPr showGuides="1">
      <p:cViewPr varScale="1">
        <p:scale>
          <a:sx n="113" d="100"/>
          <a:sy n="113" d="100"/>
        </p:scale>
        <p:origin x="187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en-US" strike="noStrike" noProof="1"/>
              <a:t>Click to edit Master title style</a:t>
            </a:r>
            <a:endParaRPr lang="en-GB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en-US" strike="noStrike" noProof="1"/>
              <a:t>Click to edit Master subtitle style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>
              <a:defRPr/>
            </a:pPr>
            <a:fld id="{1082EABB-47F5-4221-8449-5F045E44AEBF}" type="slidenum">
              <a:rPr lang="en-US" altLang="zh-CN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  <p:transition spd="slow" advTm="15000">
    <p:zoom/>
    <p:sndAc>
      <p:stSnd loop="1">
        <p:snd r:embed="rId2" name="have-yourself-a-merry-little-christmas-carpenter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  <a:endParaRPr lang="en-GB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  <a:endParaRPr lang="en-US" strike="noStrike" noProof="1"/>
          </a:p>
          <a:p>
            <a:pPr lvl="1" fontAlgn="base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base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base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base"/>
            <a:r>
              <a:rPr lang="en-US" strike="noStrike" noProof="1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>
              <a:defRPr/>
            </a:pPr>
            <a:fld id="{1082EABB-47F5-4221-8449-5F045E44AEBF}" type="slidenum">
              <a:rPr lang="en-US" altLang="zh-CN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  <p:transition spd="slow" advTm="15000">
    <p:zoom/>
    <p:sndAc>
      <p:stSnd loop="1">
        <p:snd r:embed="rId2" name="have-yourself-a-merry-little-christmas-carpenter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pPr fontAlgn="base"/>
            <a:r>
              <a:rPr lang="en-US" strike="noStrike" noProof="1"/>
              <a:t>Click to edit Master title style</a:t>
            </a:r>
            <a:endParaRPr lang="en-GB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  <a:endParaRPr lang="en-US" strike="noStrike" noProof="1"/>
          </a:p>
          <a:p>
            <a:pPr lvl="1" fontAlgn="base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base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base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base"/>
            <a:r>
              <a:rPr lang="en-US" strike="noStrike" noProof="1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>
              <a:defRPr/>
            </a:pPr>
            <a:fld id="{1082EABB-47F5-4221-8449-5F045E44AEBF}" type="slidenum">
              <a:rPr lang="en-US" altLang="zh-CN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  <p:transition spd="slow" advTm="15000">
    <p:zoom/>
    <p:sndAc>
      <p:stSnd loop="1">
        <p:snd r:embed="rId2" name="have-yourself-a-merry-little-christmas-carpenter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  <a:endParaRPr lang="en-US" strike="noStrike" noProof="1"/>
          </a:p>
          <a:p>
            <a:pPr lvl="1" fontAlgn="base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base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base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base"/>
            <a:r>
              <a:rPr lang="en-US" strike="noStrike" noProof="1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>
              <a:defRPr/>
            </a:pPr>
            <a:fld id="{1082EABB-47F5-4221-8449-5F045E44AEBF}" type="slidenum">
              <a:rPr lang="en-US" altLang="zh-CN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  <p:transition spd="slow" advTm="15000">
    <p:zoom/>
    <p:sndAc>
      <p:stSnd loop="1">
        <p:snd r:embed="rId2" name="have-yourself-a-merry-little-christmas-carpenter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en-US" strike="noStrike" noProof="1"/>
              <a:t>Click to edit Master title style</a:t>
            </a:r>
            <a:endParaRPr lang="en-GB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>
              <a:defRPr/>
            </a:pPr>
            <a:fld id="{1082EABB-47F5-4221-8449-5F045E44AEBF}" type="slidenum">
              <a:rPr lang="en-US" altLang="zh-CN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  <p:transition spd="slow" advTm="15000">
    <p:zoom/>
    <p:sndAc>
      <p:stSnd loop="1">
        <p:snd r:embed="rId2" name="have-yourself-a-merry-little-christmas-carpenter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  <a:endParaRPr lang="en-US" strike="noStrike" noProof="1"/>
          </a:p>
          <a:p>
            <a:pPr lvl="1" fontAlgn="base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base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base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base"/>
            <a:r>
              <a:rPr lang="en-US" strike="noStrike" noProof="1"/>
              <a:t>Fifth level</a:t>
            </a:r>
            <a:endParaRPr lang="en-GB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  <a:endParaRPr lang="en-US" strike="noStrike" noProof="1"/>
          </a:p>
          <a:p>
            <a:pPr lvl="1" fontAlgn="base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base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base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base"/>
            <a:r>
              <a:rPr lang="en-US" strike="noStrike" noProof="1"/>
              <a:t>Fifth level</a:t>
            </a:r>
            <a:endParaRPr lang="en-GB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>
              <a:defRPr/>
            </a:pPr>
            <a:fld id="{1082EABB-47F5-4221-8449-5F045E44AEBF}" type="slidenum">
              <a:rPr lang="en-US" altLang="zh-CN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  <p:transition spd="slow" advTm="15000">
    <p:zoom/>
    <p:sndAc>
      <p:stSnd loop="1">
        <p:snd r:embed="rId2" name="have-yourself-a-merry-little-christmas-carpenter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  <a:endParaRPr lang="en-GB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  <a:endParaRPr lang="en-US" strike="noStrike" noProof="1"/>
          </a:p>
          <a:p>
            <a:pPr lvl="1" fontAlgn="base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base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base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base"/>
            <a:r>
              <a:rPr lang="en-US" strike="noStrike" noProof="1"/>
              <a:t>Fifth level</a:t>
            </a:r>
            <a:endParaRPr lang="en-GB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  <a:endParaRPr lang="en-US" strike="noStrike" noProof="1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  <a:endParaRPr lang="en-US" strike="noStrike" noProof="1"/>
          </a:p>
          <a:p>
            <a:pPr lvl="1" fontAlgn="base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base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base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base"/>
            <a:r>
              <a:rPr lang="en-US" strike="noStrike" noProof="1"/>
              <a:t>Fifth level</a:t>
            </a:r>
            <a:endParaRPr lang="en-GB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>
              <a:defRPr/>
            </a:pPr>
            <a:fld id="{1082EABB-47F5-4221-8449-5F045E44AEBF}" type="slidenum">
              <a:rPr lang="en-US" altLang="zh-CN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  <p:transition spd="slow" advTm="15000">
    <p:zoom/>
    <p:sndAc>
      <p:stSnd loop="1">
        <p:snd r:embed="rId2" name="have-yourself-a-merry-little-christmas-carpenter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  <a:endParaRPr lang="en-GB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>
              <a:defRPr/>
            </a:pPr>
            <a:fld id="{1082EABB-47F5-4221-8449-5F045E44AEBF}" type="slidenum">
              <a:rPr lang="en-US" altLang="zh-CN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  <p:transition spd="slow" advTm="15000">
    <p:zoom/>
    <p:sndAc>
      <p:stSnd loop="1">
        <p:snd r:embed="rId2" name="have-yourself-a-merry-little-christmas-carpenter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>
              <a:defRPr/>
            </a:pPr>
            <a:fld id="{1082EABB-47F5-4221-8449-5F045E44AEBF}" type="slidenum">
              <a:rPr lang="en-US" altLang="zh-CN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  <p:transition spd="slow" advTm="15000">
    <p:zoom/>
    <p:sndAc>
      <p:stSnd loop="1">
        <p:snd r:embed="rId2" name="have-yourself-a-merry-little-christmas-carpenter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  <a:endParaRPr lang="en-US" strike="noStrike" noProof="1"/>
          </a:p>
          <a:p>
            <a:pPr lvl="1" fontAlgn="base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base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base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base"/>
            <a:r>
              <a:rPr lang="en-US" strike="noStrike" noProof="1"/>
              <a:t>Fifth level</a:t>
            </a:r>
            <a:endParaRPr lang="en-GB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>
              <a:defRPr/>
            </a:pPr>
            <a:fld id="{1082EABB-47F5-4221-8449-5F045E44AEBF}" type="slidenum">
              <a:rPr lang="en-US" altLang="zh-CN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  <p:transition spd="slow" advTm="15000">
    <p:zoom/>
    <p:sndAc>
      <p:stSnd loop="1">
        <p:snd r:embed="rId2" name="have-yourself-a-merry-little-christmas-carpenter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/>
              <a:t>Click to edit Master title style</a:t>
            </a:r>
            <a:endParaRPr lang="en-GB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 fontAlgn="base"/>
            <a:endParaRPr lang="en-GB" strike="noStrik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base">
              <a:defRPr/>
            </a:pPr>
            <a:fld id="{1082EABB-47F5-4221-8449-5F045E44AEBF}" type="slidenum">
              <a:rPr lang="en-US" altLang="zh-CN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  <p:transition spd="slow" advTm="15000">
    <p:zoom/>
    <p:sndAc>
      <p:stSnd loop="1">
        <p:snd r:embed="rId2" name="have-yourself-a-merry-little-christmas-carpenter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audio" Target="../media/audio1.wav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/>
            </a:lvl1pPr>
          </a:lstStyle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/>
            </a:lvl1pPr>
          </a:lstStyle>
          <a:p>
            <a:pPr fontAlgn="base">
              <a:defRPr/>
            </a:pPr>
            <a:endParaRPr lang="en-US" altLang="zh-CN" strike="noStrike" noProof="1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fontAlgn="base">
              <a:defRPr/>
            </a:pPr>
            <a:fld id="{1082EABB-47F5-4221-8449-5F045E44AEBF}" type="slidenum">
              <a:rPr lang="en-US" altLang="zh-CN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15000">
    <p:zoom/>
    <p:sndAc>
      <p:stSnd loop="1">
        <p:snd r:embed="rId12" name="have-yourself-a-merry-little-christmas-carpenters.wav"/>
      </p:stSnd>
    </p:sndAc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audio" Target="../media/audio1.wav"/><Relationship Id="rId3" Type="http://schemas.openxmlformats.org/officeDocument/2006/relationships/hyperlink" Target="https://www.richardtong.com.au/" TargetMode="Externa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hyperlink" Target="https://www.richardtong.com.au/" TargetMode="External"/><Relationship Id="rId2" Type="http://schemas.openxmlformats.org/officeDocument/2006/relationships/image" Target="../media/image2.png"/><Relationship Id="rId1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hyperlink" Target="https://www.richardtong.com.au/" TargetMode="External"/><Relationship Id="rId2" Type="http://schemas.openxmlformats.org/officeDocument/2006/relationships/image" Target="../media/image2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hyperlink" Target="https://www.richardtong.com.au/" TargetMode="External"/><Relationship Id="rId2" Type="http://schemas.openxmlformats.org/officeDocument/2006/relationships/image" Target="../media/image2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hyperlink" Target="https://www.richardtong.com.au/" TargetMode="External"/><Relationship Id="rId2" Type="http://schemas.openxmlformats.org/officeDocument/2006/relationships/image" Target="../media/image2.pn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hyperlink" Target="https://www.richardtong.com.au/" TargetMode="External"/><Relationship Id="rId2" Type="http://schemas.openxmlformats.org/officeDocument/2006/relationships/image" Target="../media/image2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hyperlink" Target="https://www.richardtong.com.au/" TargetMode="External"/><Relationship Id="rId2" Type="http://schemas.openxmlformats.org/officeDocument/2006/relationships/image" Target="../media/image2.png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hyperlink" Target="https://www.richardtong.com.au/" TargetMode="External"/><Relationship Id="rId2" Type="http://schemas.openxmlformats.org/officeDocument/2006/relationships/image" Target="../media/image2.pn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hyperlink" Target="https://www.richardtong.com.au/" TargetMode="External"/><Relationship Id="rId2" Type="http://schemas.openxmlformats.org/officeDocument/2006/relationships/image" Target="../media/image2.png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hyperlink" Target="https://www.richardtong.com.au/" TargetMode="External"/><Relationship Id="rId2" Type="http://schemas.openxmlformats.org/officeDocument/2006/relationships/image" Target="../media/image2.png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9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Rectangle 3"/>
          <p:cNvSpPr/>
          <p:nvPr/>
        </p:nvSpPr>
        <p:spPr>
          <a:xfrm>
            <a:off x="1003300" y="2057400"/>
            <a:ext cx="6580188" cy="519113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wrap="none" anchor="t" anchorCtr="0">
            <a:spAutoFit/>
          </a:bodyPr>
          <a:p>
            <a:pPr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You are richer than 75% of this world.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8196" name="Text Box 4"/>
          <p:cNvSpPr txBox="1"/>
          <p:nvPr/>
        </p:nvSpPr>
        <p:spPr>
          <a:xfrm>
            <a:off x="990600" y="336550"/>
            <a:ext cx="7543800" cy="1373188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anchor="t" anchorCtr="0">
            <a:spAutoFit/>
          </a:bodyPr>
          <a:p>
            <a:pPr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If you have food in the refrigerator,  clothes on your back, a roof overhead and a place to sleep ...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93013" y="5672138"/>
            <a:ext cx="927100" cy="773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53" name="TextBox 8">
            <a:hlinkClick r:id="rId3"/>
          </p:cNvPr>
          <p:cNvSpPr txBox="1"/>
          <p:nvPr/>
        </p:nvSpPr>
        <p:spPr>
          <a:xfrm>
            <a:off x="7085013" y="6464300"/>
            <a:ext cx="1943100" cy="276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GB" altLang="en-US" sz="12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www.richardtong.com.au</a:t>
            </a:r>
            <a:endParaRPr lang="en-GB" altLang="en-US" sz="12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15000">
    <p:zoom/>
    <p:sndAc>
      <p:stSnd loop="1">
        <p:snd r:embed="rId4" name="have-yourself-a-merry-little-christmas-carpenter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819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5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7" name="Rectangle 3"/>
          <p:cNvSpPr/>
          <p:nvPr/>
        </p:nvSpPr>
        <p:spPr>
          <a:xfrm>
            <a:off x="0" y="762000"/>
            <a:ext cx="9144000" cy="1373188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anchor="t" anchorCtr="0">
            <a:spAutoFit/>
          </a:bodyPr>
          <a:p>
            <a:pPr algn="ctr"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Have a good day, count your blessings, 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  <a:p>
            <a:pPr algn="ctr"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and pass this along to remind everyone else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  <a:p>
            <a:pPr algn="ctr"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how blessed we all are. 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11268" name="Text Box 4"/>
          <p:cNvSpPr txBox="1"/>
          <p:nvPr/>
        </p:nvSpPr>
        <p:spPr>
          <a:xfrm>
            <a:off x="990600" y="3124200"/>
            <a:ext cx="7162800" cy="579438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  <a:buNone/>
            </a:pPr>
            <a:r>
              <a:rPr lang="en-US" altLang="zh-CN" sz="3200" b="1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You are wished a Merry Christmas</a:t>
            </a:r>
            <a:endParaRPr lang="en-US" altLang="zh-CN" sz="3200" b="1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93013" y="5672138"/>
            <a:ext cx="927100" cy="773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269" name="TextBox 2">
            <a:hlinkClick r:id="rId3"/>
          </p:cNvPr>
          <p:cNvSpPr txBox="1"/>
          <p:nvPr/>
        </p:nvSpPr>
        <p:spPr>
          <a:xfrm>
            <a:off x="7085013" y="6464300"/>
            <a:ext cx="1943100" cy="276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GB" altLang="en-US" sz="12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www.richardtong.com.au</a:t>
            </a:r>
            <a:endParaRPr lang="en-GB" altLang="en-US" sz="12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25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126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7" name="Rectangle 3"/>
          <p:cNvSpPr/>
          <p:nvPr/>
        </p:nvSpPr>
        <p:spPr>
          <a:xfrm>
            <a:off x="623888" y="5029200"/>
            <a:ext cx="8559800" cy="519113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wrap="none" anchor="t" anchorCtr="0">
            <a:spAutoFit/>
          </a:bodyPr>
          <a:p>
            <a:pPr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You are among the top 8%  of the world's wealthy.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6148" name="Text Box 4"/>
          <p:cNvSpPr txBox="1"/>
          <p:nvPr/>
        </p:nvSpPr>
        <p:spPr>
          <a:xfrm>
            <a:off x="3429000" y="2895600"/>
            <a:ext cx="5715000" cy="1373188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anchor="t" anchorCtr="0">
            <a:spAutoFit/>
          </a:bodyPr>
          <a:p>
            <a:pPr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If you have money in the bank, in your wallet, and spare change in a dish some place ...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93013" y="5672138"/>
            <a:ext cx="927100" cy="773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077" name="TextBox 4">
            <a:hlinkClick r:id="rId3"/>
          </p:cNvPr>
          <p:cNvSpPr txBox="1"/>
          <p:nvPr/>
        </p:nvSpPr>
        <p:spPr>
          <a:xfrm>
            <a:off x="7085013" y="6464300"/>
            <a:ext cx="1943100" cy="276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GB" alt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www.richardtong.com.au</a:t>
            </a:r>
            <a:endParaRPr lang="en-GB" altLang="en-US" sz="12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15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14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3" name="Rectangle 5"/>
          <p:cNvSpPr/>
          <p:nvPr/>
        </p:nvSpPr>
        <p:spPr>
          <a:xfrm>
            <a:off x="4343400" y="1600200"/>
            <a:ext cx="4505325" cy="1373188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anchor="t" anchorCtr="0">
            <a:spAutoFit/>
          </a:bodyPr>
          <a:p>
            <a:pPr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You are more blessed than the million who will not survive this week.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2054" name="Text Box 6"/>
          <p:cNvSpPr txBox="1"/>
          <p:nvPr/>
        </p:nvSpPr>
        <p:spPr>
          <a:xfrm>
            <a:off x="1295400" y="457200"/>
            <a:ext cx="7467600" cy="946150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anchor="t" anchorCtr="0">
            <a:spAutoFit/>
          </a:bodyPr>
          <a:p>
            <a:pPr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If you woke up this morning with more health than illness ...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93013" y="5672138"/>
            <a:ext cx="927100" cy="773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101" name="TextBox 2">
            <a:hlinkClick r:id="rId3"/>
          </p:cNvPr>
          <p:cNvSpPr txBox="1"/>
          <p:nvPr/>
        </p:nvSpPr>
        <p:spPr>
          <a:xfrm>
            <a:off x="7085013" y="6464300"/>
            <a:ext cx="1943100" cy="276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GB" alt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www.richardtong.com.au</a:t>
            </a:r>
            <a:endParaRPr lang="en-GB" altLang="en-US" sz="12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15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05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9" name="Rectangle 3"/>
          <p:cNvSpPr/>
          <p:nvPr/>
        </p:nvSpPr>
        <p:spPr>
          <a:xfrm>
            <a:off x="455613" y="5037138"/>
            <a:ext cx="8232775" cy="519112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wrap="none" anchor="t" anchorCtr="0">
            <a:spAutoFit/>
          </a:bodyPr>
          <a:p>
            <a:pPr>
              <a:buNone/>
            </a:pPr>
            <a:r>
              <a:rPr lang="en-US" altLang="zh-CN" sz="2800" dirty="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You are ahead of 500 million people in the world.</a:t>
            </a:r>
            <a:endParaRPr lang="en-US" altLang="zh-CN" sz="2800" dirty="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4100" name="Text Box 4"/>
          <p:cNvSpPr txBox="1"/>
          <p:nvPr/>
        </p:nvSpPr>
        <p:spPr>
          <a:xfrm>
            <a:off x="2895600" y="381000"/>
            <a:ext cx="6248400" cy="180022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anchor="t" anchorCtr="0">
            <a:spAutoFit/>
          </a:bodyPr>
          <a:p>
            <a:pPr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If you have never experienced the danger of battle, the loneliness of imprisonment, the agony of torture, or the pangs of starvation...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93013" y="5672138"/>
            <a:ext cx="927100" cy="773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125" name="TextBox 2">
            <a:hlinkClick r:id="rId3"/>
          </p:cNvPr>
          <p:cNvSpPr txBox="1"/>
          <p:nvPr/>
        </p:nvSpPr>
        <p:spPr>
          <a:xfrm>
            <a:off x="7085013" y="6464300"/>
            <a:ext cx="1943100" cy="276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GB" alt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www.richardtong.com.au</a:t>
            </a:r>
            <a:endParaRPr lang="en-GB" altLang="en-US" sz="12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15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10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409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6" name="Rectangle 4"/>
          <p:cNvSpPr/>
          <p:nvPr/>
        </p:nvSpPr>
        <p:spPr>
          <a:xfrm>
            <a:off x="2971800" y="2895600"/>
            <a:ext cx="5867400" cy="946150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anchor="t" anchorCtr="0">
            <a:spAutoFit/>
          </a:bodyPr>
          <a:p>
            <a:pPr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You are more blessed than three billion people in the world.   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3077" name="Text Box 5"/>
          <p:cNvSpPr txBox="1"/>
          <p:nvPr/>
        </p:nvSpPr>
        <p:spPr>
          <a:xfrm>
            <a:off x="228600" y="990600"/>
            <a:ext cx="6629400" cy="1373188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anchor="t" anchorCtr="0">
            <a:spAutoFit/>
          </a:bodyPr>
          <a:p>
            <a:pPr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If you can attend a church meeting without fear of harassment, arrest, torture, or death ...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93013" y="5672138"/>
            <a:ext cx="927100" cy="773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149" name="TextBox 2">
            <a:hlinkClick r:id="rId3"/>
          </p:cNvPr>
          <p:cNvSpPr txBox="1"/>
          <p:nvPr/>
        </p:nvSpPr>
        <p:spPr>
          <a:xfrm>
            <a:off x="7085013" y="6464300"/>
            <a:ext cx="1943100" cy="276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GB" alt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www.richardtong.com.au</a:t>
            </a:r>
            <a:endParaRPr lang="en-GB" altLang="en-US" sz="12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15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07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9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9" name="Rectangle 3"/>
          <p:cNvSpPr/>
          <p:nvPr/>
        </p:nvSpPr>
        <p:spPr>
          <a:xfrm>
            <a:off x="304800" y="1600200"/>
            <a:ext cx="7778750" cy="519113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wrap="none" anchor="t" anchorCtr="0">
            <a:spAutoFit/>
          </a:bodyPr>
          <a:p>
            <a:pPr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You are very rare, even  in the United States.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304800" y="228600"/>
            <a:ext cx="5638800" cy="9461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1" lang="en-US" altLang="zh-CN" sz="2800" b="0" i="0" kern="1200" cap="none" spc="0" normalizeH="0" baseline="0" noProof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If your parents are still alive and still married ...  </a:t>
            </a:r>
            <a:endParaRPr kumimoji="1" lang="en-US" altLang="zh-CN" b="0" i="0" kern="1200" cap="none" spc="0" normalizeH="0" baseline="0" noProof="1"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93013" y="5672138"/>
            <a:ext cx="927100" cy="773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173" name="TextBox 2">
            <a:hlinkClick r:id="rId3"/>
          </p:cNvPr>
          <p:cNvSpPr txBox="1"/>
          <p:nvPr/>
        </p:nvSpPr>
        <p:spPr>
          <a:xfrm>
            <a:off x="7085013" y="6464300"/>
            <a:ext cx="1943100" cy="276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GB" alt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www.richardtong.com.au</a:t>
            </a:r>
            <a:endParaRPr lang="en-GB" altLang="en-US" sz="12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15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2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92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1" name="Rectangle 3"/>
          <p:cNvSpPr/>
          <p:nvPr/>
        </p:nvSpPr>
        <p:spPr>
          <a:xfrm>
            <a:off x="457200" y="2514600"/>
            <a:ext cx="6172200" cy="946150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anchor="t" anchorCtr="0">
            <a:spAutoFit/>
          </a:bodyPr>
          <a:p>
            <a:pPr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You are blessed because the majority can, but most do not.   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7172" name="Text Box 4"/>
          <p:cNvSpPr txBox="1"/>
          <p:nvPr/>
        </p:nvSpPr>
        <p:spPr>
          <a:xfrm>
            <a:off x="3429000" y="228600"/>
            <a:ext cx="5334000" cy="1373188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anchor="t" anchorCtr="0">
            <a:spAutoFit/>
          </a:bodyPr>
          <a:p>
            <a:pPr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If you hold up your head with a smile on your face and are truly thankful ...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93013" y="5672138"/>
            <a:ext cx="927100" cy="773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197" name="TextBox 2">
            <a:hlinkClick r:id="rId3"/>
          </p:cNvPr>
          <p:cNvSpPr txBox="1"/>
          <p:nvPr/>
        </p:nvSpPr>
        <p:spPr>
          <a:xfrm>
            <a:off x="7085013" y="6464300"/>
            <a:ext cx="1943100" cy="276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GB" alt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www.richardtong.com.au</a:t>
            </a:r>
            <a:endParaRPr lang="en-GB" altLang="en-US" sz="12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15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717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7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4" name="Rectangle 4"/>
          <p:cNvSpPr/>
          <p:nvPr/>
        </p:nvSpPr>
        <p:spPr>
          <a:xfrm>
            <a:off x="1447800" y="3276600"/>
            <a:ext cx="7315200" cy="946150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anchor="t" anchorCtr="0">
            <a:spAutoFit/>
          </a:bodyPr>
          <a:p>
            <a:pPr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You are blessed because you can offer healing touch.   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5125" name="Text Box 5"/>
          <p:cNvSpPr txBox="1"/>
          <p:nvPr/>
        </p:nvSpPr>
        <p:spPr>
          <a:xfrm>
            <a:off x="457200" y="457200"/>
            <a:ext cx="5943600" cy="1373188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anchor="t" anchorCtr="0">
            <a:spAutoFit/>
          </a:bodyPr>
          <a:p>
            <a:pPr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If you can hold someone's hand, hug them or even touch them on the shoulder ...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93013" y="5672138"/>
            <a:ext cx="927100" cy="773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221" name="TextBox 2">
            <a:hlinkClick r:id="rId3"/>
          </p:cNvPr>
          <p:cNvSpPr txBox="1"/>
          <p:nvPr/>
        </p:nvSpPr>
        <p:spPr>
          <a:xfrm>
            <a:off x="7085013" y="6464300"/>
            <a:ext cx="1943100" cy="276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GB" alt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www.richardtong.com.au</a:t>
            </a:r>
            <a:endParaRPr lang="en-GB" altLang="en-US" sz="12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15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512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Rectangle 3"/>
          <p:cNvSpPr/>
          <p:nvPr/>
        </p:nvSpPr>
        <p:spPr>
          <a:xfrm>
            <a:off x="304800" y="304800"/>
            <a:ext cx="7086600" cy="1373188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anchor="t" anchorCtr="0">
            <a:spAutoFit/>
          </a:bodyPr>
          <a:p>
            <a:pPr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If you can read this message, you just received a double blessing that someone was thinking of you, and furthermore ...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12293" name="Text Box 5"/>
          <p:cNvSpPr txBox="1"/>
          <p:nvPr/>
        </p:nvSpPr>
        <p:spPr>
          <a:xfrm>
            <a:off x="1219200" y="2667000"/>
            <a:ext cx="7543800" cy="946150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tx1"/>
            </a:outerShdw>
          </a:effectLst>
        </p:spPr>
        <p:txBody>
          <a:bodyPr anchor="t" anchorCtr="0">
            <a:spAutoFit/>
          </a:bodyPr>
          <a:p>
            <a:pPr>
              <a:buNone/>
            </a:pPr>
            <a:r>
              <a:rPr lang="en-US" altLang="zh-CN" sz="280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You are more blessed than over two billion people in the world that cannot read at all.</a:t>
            </a:r>
            <a:endParaRPr lang="en-US" altLang="zh-CN" sz="2800">
              <a:solidFill>
                <a:schemeClr val="bg1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93013" y="5672138"/>
            <a:ext cx="927100" cy="773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245" name="TextBox 2">
            <a:hlinkClick r:id="rId3"/>
          </p:cNvPr>
          <p:cNvSpPr txBox="1"/>
          <p:nvPr/>
        </p:nvSpPr>
        <p:spPr>
          <a:xfrm>
            <a:off x="7085013" y="6464300"/>
            <a:ext cx="1943100" cy="276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GB" altLang="en-US" sz="12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www.richardtong.com.au</a:t>
            </a:r>
            <a:endParaRPr lang="en-GB" altLang="en-US" sz="12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15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229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1682</Words>
  <Application>WPS Presentation</Application>
  <PresentationFormat>On-screen Show (4:3)</PresentationFormat>
  <Paragraphs>62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9" baseType="lpstr">
      <vt:lpstr>Arial</vt:lpstr>
      <vt:lpstr>宋体</vt:lpstr>
      <vt:lpstr>Wingdings</vt:lpstr>
      <vt:lpstr>Times New Roman</vt:lpstr>
      <vt:lpstr>Comic Sans MS</vt:lpstr>
      <vt:lpstr>微软雅黑</vt:lpstr>
      <vt:lpstr>Arial Unicode MS</vt:lpstr>
      <vt:lpstr>Calibri</vt:lpstr>
      <vt:lpstr>Default 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Warner Lambert(Guangzhou)Ltd.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没有幻灯片标题</dc:title>
  <dc:creator>Makarand Vedpathak</dc:creator>
  <cp:lastModifiedBy>User</cp:lastModifiedBy>
  <cp:revision>27</cp:revision>
  <dcterms:created xsi:type="dcterms:W3CDTF">2000-12-13T06:32:00Z</dcterms:created>
  <dcterms:modified xsi:type="dcterms:W3CDTF">2023-07-26T18:35:14Z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7419C938E19A4FC9B6A78DC78F6F8AE2</vt:lpwstr>
  </property>
  <property fmtid="{D5CDD505-2E9C-101B-9397-08002B2CF9AE}" pid="3" name="KSOProductBuildVer">
    <vt:lpwstr>1033-11.2.0.11537</vt:lpwstr>
  </property>
</Properties>
</file>